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94433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5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A Princess Story</a:t>
            </a:r>
            <a:r>
              <a:rPr lang="en"/>
              <a:t>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-AT Family Words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As Brat and Pat went outside they both heard a big </a:t>
            </a:r>
            <a:r>
              <a:rPr lang="en" sz="3000" b="1"/>
              <a:t>SPLAT</a:t>
            </a:r>
            <a:r>
              <a:rPr lang="en" sz="3000"/>
              <a:t>!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8149" y="1341249"/>
            <a:ext cx="3291625" cy="360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Shape 123"/>
          <p:cNvCxnSpPr/>
          <p:nvPr/>
        </p:nvCxnSpPr>
        <p:spPr>
          <a:xfrm>
            <a:off x="2134200" y="1457550"/>
            <a:ext cx="296700" cy="33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“Oh no, goodbye poor </a:t>
            </a:r>
            <a:r>
              <a:rPr lang="en" sz="3000" b="1"/>
              <a:t>Rat</a:t>
            </a:r>
            <a:r>
              <a:rPr lang="en" sz="3000"/>
              <a:t>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4250" y="1256950"/>
            <a:ext cx="3719149" cy="351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3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Finally, the </a:t>
            </a:r>
            <a:r>
              <a:rPr lang="en" sz="3000" b="1"/>
              <a:t>Fat </a:t>
            </a:r>
            <a:r>
              <a:rPr lang="en" sz="3000"/>
              <a:t>Nanny, </a:t>
            </a:r>
            <a:r>
              <a:rPr lang="en" sz="3000" b="1"/>
              <a:t>Brat </a:t>
            </a:r>
            <a:r>
              <a:rPr lang="en" sz="3000"/>
              <a:t>and the </a:t>
            </a:r>
            <a:r>
              <a:rPr lang="en" sz="3000" b="1"/>
              <a:t>Cat </a:t>
            </a:r>
            <a:r>
              <a:rPr lang="en" sz="3000"/>
              <a:t>lived happily ever after with no fear of smelly old </a:t>
            </a:r>
            <a:r>
              <a:rPr lang="en" sz="3000" b="1"/>
              <a:t>Rat</a:t>
            </a:r>
            <a:r>
              <a:rPr lang="en" sz="3000"/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3187" y="1681837"/>
            <a:ext cx="2662499" cy="276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l="-1734" r="15460"/>
          <a:stretch/>
        </p:blipFill>
        <p:spPr>
          <a:xfrm>
            <a:off x="785125" y="1885499"/>
            <a:ext cx="2426374" cy="235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7375" y="1821187"/>
            <a:ext cx="2289654" cy="248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end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58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/>
            </a:r>
            <a:br>
              <a:rPr lang="en" sz="2400"/>
            </a:br>
            <a:r>
              <a:rPr lang="en" sz="2400"/>
              <a:t>Once upon a time,...there was a Princess named </a:t>
            </a:r>
            <a:r>
              <a:rPr lang="en" sz="2400" b="1"/>
              <a:t>Brat</a:t>
            </a:r>
            <a:r>
              <a:rPr lang="en" sz="2400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1200" y="1332275"/>
            <a:ext cx="2446649" cy="329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1425" y="1157550"/>
            <a:ext cx="4161149" cy="3646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hape 63"/>
          <p:cNvCxnSpPr/>
          <p:nvPr/>
        </p:nvCxnSpPr>
        <p:spPr>
          <a:xfrm flipH="1">
            <a:off x="7004375" y="453375"/>
            <a:ext cx="830100" cy="99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She lived in a big castle with her best friend </a:t>
            </a:r>
            <a:r>
              <a:rPr lang="en" sz="2400" b="1"/>
              <a:t>Pat</a:t>
            </a:r>
            <a:r>
              <a:rPr lang="en" sz="2400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7637" y="1265200"/>
            <a:ext cx="2621324" cy="341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Shape 70"/>
          <p:cNvCxnSpPr/>
          <p:nvPr/>
        </p:nvCxnSpPr>
        <p:spPr>
          <a:xfrm flipH="1">
            <a:off x="6636525" y="956350"/>
            <a:ext cx="830100" cy="99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/>
              <a:t>Brat </a:t>
            </a:r>
            <a:r>
              <a:rPr lang="en" sz="3000"/>
              <a:t>and </a:t>
            </a:r>
            <a:r>
              <a:rPr lang="en" sz="3000" b="1"/>
              <a:t>Pat </a:t>
            </a:r>
            <a:r>
              <a:rPr lang="en" sz="3000"/>
              <a:t>they sat on a comfy </a:t>
            </a:r>
            <a:r>
              <a:rPr lang="en" sz="3000" b="1"/>
              <a:t>mat</a:t>
            </a:r>
            <a:r>
              <a:rPr lang="en" sz="3000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5537" y="2178283"/>
            <a:ext cx="1503075" cy="182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6400" y="2065975"/>
            <a:ext cx="2280350" cy="228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4100" y="1976475"/>
            <a:ext cx="1692850" cy="1938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Shape 79"/>
          <p:cNvCxnSpPr/>
          <p:nvPr/>
        </p:nvCxnSpPr>
        <p:spPr>
          <a:xfrm flipH="1">
            <a:off x="998975" y="1017725"/>
            <a:ext cx="808200" cy="88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0" name="Shape 80"/>
          <p:cNvCxnSpPr/>
          <p:nvPr/>
        </p:nvCxnSpPr>
        <p:spPr>
          <a:xfrm flipH="1">
            <a:off x="3310400" y="1017725"/>
            <a:ext cx="32700" cy="75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1" name="Shape 81"/>
          <p:cNvCxnSpPr/>
          <p:nvPr/>
        </p:nvCxnSpPr>
        <p:spPr>
          <a:xfrm flipH="1">
            <a:off x="7243575" y="1019675"/>
            <a:ext cx="151800" cy="749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Her </a:t>
            </a:r>
            <a:r>
              <a:rPr lang="en" sz="3000" b="1"/>
              <a:t>Fat </a:t>
            </a:r>
            <a:r>
              <a:rPr lang="en" sz="3000"/>
              <a:t>Nanny wanted to </a:t>
            </a:r>
            <a:r>
              <a:rPr lang="en" sz="3000" b="1"/>
              <a:t>chat, chat, chat</a:t>
            </a:r>
            <a:r>
              <a:rPr lang="en" sz="3000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l="-1734" r="15460"/>
          <a:stretch/>
        </p:blipFill>
        <p:spPr>
          <a:xfrm>
            <a:off x="1921500" y="1439300"/>
            <a:ext cx="5052568" cy="341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hape 88"/>
          <p:cNvCxnSpPr/>
          <p:nvPr/>
        </p:nvCxnSpPr>
        <p:spPr>
          <a:xfrm>
            <a:off x="2148300" y="1017725"/>
            <a:ext cx="1165500" cy="70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Suddenly, the </a:t>
            </a:r>
            <a:r>
              <a:rPr lang="en" sz="3000" b="1"/>
              <a:t>cat </a:t>
            </a:r>
            <a:r>
              <a:rPr lang="en" sz="3000"/>
              <a:t>smelled the scent of a smelly old </a:t>
            </a:r>
            <a:r>
              <a:rPr lang="en" sz="3000" b="1"/>
              <a:t>rat</a:t>
            </a:r>
            <a:r>
              <a:rPr lang="en" sz="3000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925" y="1600198"/>
            <a:ext cx="2932524" cy="325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9624" y="1600198"/>
            <a:ext cx="4853449" cy="3026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Shape 96"/>
          <p:cNvCxnSpPr/>
          <p:nvPr/>
        </p:nvCxnSpPr>
        <p:spPr>
          <a:xfrm flipH="1">
            <a:off x="2638325" y="1086062"/>
            <a:ext cx="483600" cy="44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7" name="Shape 97"/>
          <p:cNvCxnSpPr/>
          <p:nvPr/>
        </p:nvCxnSpPr>
        <p:spPr>
          <a:xfrm>
            <a:off x="5043000" y="1455350"/>
            <a:ext cx="202800" cy="38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/>
              <a:t>Brat </a:t>
            </a:r>
            <a:r>
              <a:rPr lang="en" sz="3000"/>
              <a:t>got scared and yelled, “Nanny get that big </a:t>
            </a:r>
            <a:r>
              <a:rPr lang="en" sz="3000" b="1"/>
              <a:t>fat bat!</a:t>
            </a:r>
            <a:r>
              <a:rPr lang="en" sz="3000"/>
              <a:t>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3875" y="1520875"/>
            <a:ext cx="4064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That is next to the pink fluffy </a:t>
            </a:r>
            <a:r>
              <a:rPr lang="en" sz="3000" b="1"/>
              <a:t>mat</a:t>
            </a:r>
            <a:r>
              <a:rPr lang="en" sz="3000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6025" y="1623975"/>
            <a:ext cx="3135675" cy="3135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Shape 110"/>
          <p:cNvCxnSpPr/>
          <p:nvPr/>
        </p:nvCxnSpPr>
        <p:spPr>
          <a:xfrm flipH="1">
            <a:off x="6346350" y="1080875"/>
            <a:ext cx="495900" cy="48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6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Nanny asked </a:t>
            </a:r>
            <a:r>
              <a:rPr lang="en" sz="3000" b="1"/>
              <a:t>Brat </a:t>
            </a:r>
            <a:r>
              <a:rPr lang="en" sz="3000"/>
              <a:t>to step outside, “don’t forget your </a:t>
            </a:r>
            <a:r>
              <a:rPr lang="en" sz="3000" b="1"/>
              <a:t>hat, hat, hat!</a:t>
            </a:r>
            <a:r>
              <a:rPr lang="en" sz="3000"/>
              <a:t>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1425" y="1509725"/>
            <a:ext cx="4161149" cy="32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138</Words>
  <Application>Microsoft Macintosh PowerPoint</Application>
  <PresentationFormat>On-screen Show (16:9)</PresentationFormat>
  <Paragraphs>15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simple-light-2</vt:lpstr>
      <vt:lpstr>A Princess Story </vt:lpstr>
      <vt:lpstr> Once upon a time,...there was a Princess named Brat. </vt:lpstr>
      <vt:lpstr>She lived in a big castle with her best friend Pat. </vt:lpstr>
      <vt:lpstr>Brat and Pat they sat on a comfy mat. </vt:lpstr>
      <vt:lpstr>Her Fat Nanny wanted to chat, chat, chat. </vt:lpstr>
      <vt:lpstr>Suddenly, the cat smelled the scent of a smelly old rat. </vt:lpstr>
      <vt:lpstr>Brat got scared and yelled, “Nanny get that big fat bat!” </vt:lpstr>
      <vt:lpstr>That is next to the pink fluffy mat. </vt:lpstr>
      <vt:lpstr>Nanny asked Brat to step outside, “don’t forget your hat, hat, hat!” </vt:lpstr>
      <vt:lpstr>As Brat and Pat went outside they both heard a big SPLAT! </vt:lpstr>
      <vt:lpstr>“Oh no, goodbye poor Rat” </vt:lpstr>
      <vt:lpstr> Finally, the Fat Nanny, Brat and the Cat lived happily ever after with no fear of smelly old Rat.  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Princess Story </dc:title>
  <cp:lastModifiedBy>Kristi</cp:lastModifiedBy>
  <cp:revision>1</cp:revision>
  <dcterms:modified xsi:type="dcterms:W3CDTF">2016-04-09T23:25:55Z</dcterms:modified>
</cp:coreProperties>
</file>