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91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654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54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226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314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773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246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3520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970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5397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367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1wvLqLMqA&amp;feature=youtu.b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1klX3kNa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ADuUOkrTX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VFcKZ50th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 b="0">
                <a:latin typeface="Times New Roman"/>
                <a:ea typeface="Times New Roman"/>
                <a:cs typeface="Times New Roman"/>
                <a:sym typeface="Times New Roman"/>
              </a:rPr>
              <a:t>Multiliteracies Project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Done by: Martin Tang, Mitchel Chartrand, Khaleda Yesmin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149275"/>
            <a:ext cx="8229600" cy="62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Gas Law Rap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7792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PV = nRT!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Pressure and volume are closely related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to the temperature and moles of the gas in the system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Now lets isolate PV to equate to a constant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and we'll see when one rises, the other does the opposite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now lets do the same for P and T,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set it equal to a constant and i'm sure you'll see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that when you leave it in the sun, a stove or a fire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that pressure will go up, higher and higher.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Now there's one more relation, isolate T and V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It's the final constant set, so just follow me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You want to raise the temperature? That's quite the demand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but with so much energy to use, the gas will expand.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So there's the laws for ya now let's put it together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PV = nRT, ain't nothin better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This is the only thing you will ever need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400" dirty="0"/>
              <a:t>to explain the gas in you to the very air you breathe.</a:t>
            </a:r>
          </a:p>
          <a:p>
            <a:pPr>
              <a:spcBef>
                <a:spcPts val="0"/>
              </a:spcBef>
              <a:buNone/>
            </a:pPr>
            <a:endParaRPr sz="900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err="1"/>
              <a:t>Tro</a:t>
            </a:r>
            <a:r>
              <a:rPr lang="en-CA" b="1" dirty="0"/>
              <a:t> N.J., (2010). </a:t>
            </a:r>
            <a:r>
              <a:rPr lang="en-CA" b="1" i="1" dirty="0"/>
              <a:t>Chemistry: A Molecular Approach</a:t>
            </a:r>
            <a:r>
              <a:rPr lang="en-CA" b="1" dirty="0"/>
              <a:t>. 2nd ed. Toronto: Pearson</a:t>
            </a:r>
            <a:r>
              <a:rPr lang="en-CA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501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indent="457200">
              <a:spcBef>
                <a:spcPts val="0"/>
              </a:spcBef>
              <a:buNone/>
            </a:pPr>
            <a:r>
              <a:rPr lang="en"/>
              <a:t>Exploration of the Gas Laws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1195675" y="1662550"/>
            <a:ext cx="7720499" cy="34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/>
              <a:t>Explorating: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What is the relationship between Pressure and Volume?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What is the relationship between Temperature and Pressure?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What is the relationship between Temperature and Volume?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143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Situation #1: </a:t>
            </a:r>
          </a:p>
          <a:p>
            <a:pPr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The relationship between temperature and pressure</a:t>
            </a:r>
            <a:r>
              <a:rPr lang="en" dirty="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Explanation: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374975" y="1169700"/>
            <a:ext cx="8449499" cy="383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16625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Gay-Lussac’s Law: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mathematically expressed as P/T=k</a:t>
            </a:r>
          </a:p>
          <a:p>
            <a:pPr marL="1371600" lvl="2" indent="-381000" rtl="0">
              <a:spcBef>
                <a:spcPts val="0"/>
              </a:spcBef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P= Pressure, T= Temperature, k= constant.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The equation can be rewritten as  P=kT.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since k is a constant the relationship between pressure and temperature is:</a:t>
            </a:r>
          </a:p>
          <a:p>
            <a:pPr marL="1371600" lvl="2" indent="-381000" rtl="0">
              <a:spcBef>
                <a:spcPts val="0"/>
              </a:spcBef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P</a:t>
            </a:r>
            <a:r>
              <a:rPr lang="en" sz="3000">
                <a:solidFill>
                  <a:schemeClr val="dk1"/>
                </a:solidFill>
              </a:rPr>
              <a:t>∝</a:t>
            </a:r>
            <a:r>
              <a:rPr lang="en"/>
              <a:t>T (pressure and temperature are proportional to one another).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143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Situation #2:</a:t>
            </a:r>
          </a:p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The relationship between Pressure and Volume.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Explanation: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16625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Boyle’s Law: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mathematically expressed as PV=k</a:t>
            </a:r>
          </a:p>
          <a:p>
            <a:pPr marL="1371600" lvl="2" indent="-381000" rtl="0">
              <a:spcBef>
                <a:spcPts val="0"/>
              </a:spcBef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P= Pressure, V= Volume, k= constant.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The equation can be rewritten as  P=k/V.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since k is a constant the relationship between pressure and volume is:</a:t>
            </a:r>
          </a:p>
          <a:p>
            <a:pPr marL="1371600" lvl="2" indent="-381000" rtl="0">
              <a:spcBef>
                <a:spcPts val="0"/>
              </a:spcBef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P</a:t>
            </a:r>
            <a:r>
              <a:rPr lang="en" sz="3000">
                <a:solidFill>
                  <a:schemeClr val="dk1"/>
                </a:solidFill>
              </a:rPr>
              <a:t>∝</a:t>
            </a:r>
            <a:r>
              <a:rPr lang="en"/>
              <a:t>1/V (pressure and volume are inversely proportional to one another).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143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Situation #3:</a:t>
            </a:r>
          </a:p>
          <a:p>
            <a:pPr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The relationship between Temperature and Volume.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Explanation: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Charles’ Law: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mathematically expressed as V/T=k</a:t>
            </a:r>
          </a:p>
          <a:p>
            <a:pPr marL="1371600" lvl="2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■"/>
            </a:pPr>
            <a:r>
              <a:rPr lang="en">
                <a:solidFill>
                  <a:schemeClr val="dk1"/>
                </a:solidFill>
              </a:rPr>
              <a:t>V= Volume, T= Temperature, k= constant.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The equation can be rewritten as  V=kT.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since k is a constant the relationship between volume and temperature is:</a:t>
            </a:r>
          </a:p>
          <a:p>
            <a:pPr marL="1371600" lvl="2" indent="-317500" rtl="0">
              <a:spcBef>
                <a:spcPts val="0"/>
              </a:spcBef>
              <a:buClr>
                <a:schemeClr val="dk1"/>
              </a:buClr>
              <a:buSzPct val="46666"/>
              <a:buFont typeface="Arial"/>
              <a:buChar char="■"/>
            </a:pPr>
            <a:r>
              <a:rPr lang="en">
                <a:solidFill>
                  <a:schemeClr val="dk1"/>
                </a:solidFill>
              </a:rPr>
              <a:t>V</a:t>
            </a:r>
            <a:r>
              <a:rPr lang="en" sz="3000">
                <a:solidFill>
                  <a:schemeClr val="dk1"/>
                </a:solidFill>
              </a:rPr>
              <a:t>∝</a:t>
            </a:r>
            <a:r>
              <a:rPr lang="en">
                <a:solidFill>
                  <a:schemeClr val="dk1"/>
                </a:solidFill>
              </a:rPr>
              <a:t>T ( volume and temperature are proportional to one another).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Overall Summary: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1165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b="1">
                <a:solidFill>
                  <a:schemeClr val="dk1"/>
                </a:solidFill>
              </a:rPr>
              <a:t>PV=nRT - Ideal Gas Law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P= Pressure, V= Volume, n= Moles, R= Gas Constant, T= Temperature.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Shows all of the relationships talked about.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465</Words>
  <Application>Microsoft Office PowerPoint</Application>
  <PresentationFormat>On-screen Show (16:9)</PresentationFormat>
  <Paragraphs>61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light-gradient</vt:lpstr>
      <vt:lpstr>Multiliteracies Project</vt:lpstr>
      <vt:lpstr>Exploration of the Gas Laws</vt:lpstr>
      <vt:lpstr>Situation #1:  The relationship between temperature and pressure.</vt:lpstr>
      <vt:lpstr>Explanation:</vt:lpstr>
      <vt:lpstr> Situation #2: The relationship between Pressure and Volume.</vt:lpstr>
      <vt:lpstr>Explanation:</vt:lpstr>
      <vt:lpstr>Situation #3: The relationship between Temperature and Volume.</vt:lpstr>
      <vt:lpstr>Explanation:</vt:lpstr>
      <vt:lpstr>  Overall Summary:</vt:lpstr>
      <vt:lpstr>Gas Law Rap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Multiliteracies Project</dc:title>
  <cp:lastModifiedBy>David Brooks</cp:lastModifiedBy>
  <cp:revision>2</cp:revision>
  <dcterms:modified xsi:type="dcterms:W3CDTF">2014-11-24T15:38:45Z</dcterms:modified>
</cp:coreProperties>
</file>